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7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0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5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5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0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2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4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1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2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B594-A39C-4174-B9A9-4A3274DB0C62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D5D40-2AE1-4922-9BCC-8A10BA51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4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590675"/>
            <a:ext cx="575310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828800" y="3657600"/>
            <a:ext cx="54102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10" idx="0"/>
          </p:cNvCxnSpPr>
          <p:nvPr/>
        </p:nvCxnSpPr>
        <p:spPr>
          <a:xfrm flipH="1" flipV="1">
            <a:off x="3200400" y="4267200"/>
            <a:ext cx="591252" cy="1120027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4759" y="5387227"/>
            <a:ext cx="1413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Equation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4</cp:revision>
  <dcterms:created xsi:type="dcterms:W3CDTF">2013-10-24T18:51:52Z</dcterms:created>
  <dcterms:modified xsi:type="dcterms:W3CDTF">2013-10-25T15:44:16Z</dcterms:modified>
</cp:coreProperties>
</file>