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8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B594-A39C-4174-B9A9-4A3274DB0C62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D5D40-2AE1-4922-9BCC-8A10BA514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972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B594-A39C-4174-B9A9-4A3274DB0C62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D5D40-2AE1-4922-9BCC-8A10BA514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703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B594-A39C-4174-B9A9-4A3274DB0C62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D5D40-2AE1-4922-9BCC-8A10BA514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054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B594-A39C-4174-B9A9-4A3274DB0C62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D5D40-2AE1-4922-9BCC-8A10BA514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153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B594-A39C-4174-B9A9-4A3274DB0C62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D5D40-2AE1-4922-9BCC-8A10BA514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608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B594-A39C-4174-B9A9-4A3274DB0C62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D5D40-2AE1-4922-9BCC-8A10BA514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828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B594-A39C-4174-B9A9-4A3274DB0C62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D5D40-2AE1-4922-9BCC-8A10BA514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387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B594-A39C-4174-B9A9-4A3274DB0C62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D5D40-2AE1-4922-9BCC-8A10BA514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049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B594-A39C-4174-B9A9-4A3274DB0C62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D5D40-2AE1-4922-9BCC-8A10BA514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555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B594-A39C-4174-B9A9-4A3274DB0C62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D5D40-2AE1-4922-9BCC-8A10BA514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114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CB594-A39C-4174-B9A9-4A3274DB0C62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D5D40-2AE1-4922-9BCC-8A10BA514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820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CB594-A39C-4174-B9A9-4A3274DB0C62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D5D40-2AE1-4922-9BCC-8A10BA514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246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450" y="1590675"/>
            <a:ext cx="5753100" cy="367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1828800" y="3657600"/>
            <a:ext cx="5410200" cy="6096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>
            <a:stCxn id="10" idx="0"/>
          </p:cNvCxnSpPr>
          <p:nvPr/>
        </p:nvCxnSpPr>
        <p:spPr>
          <a:xfrm flipH="1" flipV="1">
            <a:off x="3200400" y="4267200"/>
            <a:ext cx="591252" cy="1120027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084759" y="5387227"/>
            <a:ext cx="1413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Equation Box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52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1203</TotalTime>
  <Words>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Humboldt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jg2345</dc:creator>
  <cp:lastModifiedBy>jg2345</cp:lastModifiedBy>
  <cp:revision>4</cp:revision>
  <dcterms:created xsi:type="dcterms:W3CDTF">2013-10-24T18:51:52Z</dcterms:created>
  <dcterms:modified xsi:type="dcterms:W3CDTF">2013-10-25T15:44:16Z</dcterms:modified>
</cp:coreProperties>
</file>